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9" r:id="rId2"/>
    <p:sldId id="268" r:id="rId3"/>
    <p:sldId id="274" r:id="rId4"/>
    <p:sldId id="275" r:id="rId5"/>
    <p:sldId id="273" r:id="rId6"/>
    <p:sldId id="256" r:id="rId7"/>
    <p:sldId id="257" r:id="rId8"/>
    <p:sldId id="258" r:id="rId9"/>
    <p:sldId id="259" r:id="rId10"/>
    <p:sldId id="260" r:id="rId11"/>
    <p:sldId id="261" r:id="rId12"/>
    <p:sldId id="272" r:id="rId13"/>
    <p:sldId id="262" r:id="rId14"/>
    <p:sldId id="270" r:id="rId15"/>
    <p:sldId id="266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>
        <p:scale>
          <a:sx n="80" d="100"/>
          <a:sy n="80" d="100"/>
        </p:scale>
        <p:origin x="-3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34549-C5AD-430C-AF4A-FE02974DE504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D7B59-BEBF-49BA-ADA7-6C53EBC33B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74B268A-EB1D-4050-B5D0-30C134541845}" type="datetimeFigureOut">
              <a:rPr lang="ru-RU" smtClean="0"/>
              <a:pPr/>
              <a:t>14.01.2011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DC3284-7DD8-40AA-8AA1-C9C78E566C1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928670"/>
            <a:ext cx="87154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Абу Абдаллах Джафар </a:t>
            </a:r>
            <a:r>
              <a:rPr kumimoji="0" lang="ru-RU" sz="4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Рудакі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засновник  поезії  східного</a:t>
            </a:r>
            <a:r>
              <a:rPr lang="ru-RU" sz="4400" dirty="0" smtClean="0"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гуманізму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86058"/>
            <a:ext cx="2428892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71802" y="4000504"/>
            <a:ext cx="564360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 уст моїх злітають перлини -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Тому весь світ захоплюється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мною.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РУДАКІ</a:t>
            </a:r>
            <a:endParaRPr lang="ru-RU" sz="2000" dirty="0" smtClean="0">
              <a:solidFill>
                <a:schemeClr val="bg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9359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b="12418"/>
          <a:stretch>
            <a:fillRect/>
          </a:stretch>
        </p:blipFill>
        <p:spPr bwMode="auto">
          <a:xfrm>
            <a:off x="2000232" y="214290"/>
            <a:ext cx="5000625" cy="560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14678" y="5857892"/>
            <a:ext cx="32861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Могила поета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20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1142976" y="857232"/>
            <a:ext cx="6667500" cy="48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71538" y="5857892"/>
            <a:ext cx="7329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Пам’ятник</a:t>
            </a:r>
            <a:r>
              <a:rPr lang="ru-RU" sz="4000" dirty="0" smtClean="0"/>
              <a:t> Рудакі у </a:t>
            </a:r>
            <a:r>
              <a:rPr lang="ru-RU" sz="4000" dirty="0" smtClean="0"/>
              <a:t>Панджруді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custDataLst>
      <p:tags r:id="rId1"/>
    </p:custDataLst>
  </p:cSld>
  <p:clrMapOvr>
    <a:masterClrMapping/>
  </p:clrMapOvr>
  <p:transition advTm="1023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785794"/>
            <a:ext cx="521605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14351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ДУШАНБЕ</a:t>
            </a:r>
          </a:p>
          <a:p>
            <a:r>
              <a:rPr lang="ru-RU" dirty="0" smtClean="0"/>
              <a:t>Перший </a:t>
            </a:r>
            <a:r>
              <a:rPr lang="ru-RU" dirty="0" smtClean="0"/>
              <a:t>пам'ятник</a:t>
            </a:r>
            <a:r>
              <a:rPr lang="ru-RU" dirty="0" smtClean="0"/>
              <a:t> Рудакі </a:t>
            </a:r>
            <a:r>
              <a:rPr lang="ru-RU" dirty="0" smtClean="0"/>
              <a:t>був</a:t>
            </a:r>
            <a:r>
              <a:rPr lang="ru-RU" dirty="0" smtClean="0"/>
              <a:t> </a:t>
            </a:r>
            <a:r>
              <a:rPr lang="ru-RU" dirty="0" smtClean="0"/>
              <a:t>у</a:t>
            </a:r>
            <a:r>
              <a:rPr lang="ru-RU" dirty="0" smtClean="0"/>
              <a:t>становлений </a:t>
            </a:r>
            <a:r>
              <a:rPr lang="ru-RU" dirty="0" smtClean="0"/>
              <a:t>перед </a:t>
            </a:r>
            <a:r>
              <a:rPr lang="ru-RU" dirty="0" smtClean="0"/>
              <a:t>будівлею</a:t>
            </a:r>
            <a:r>
              <a:rPr lang="ru-RU" dirty="0" smtClean="0"/>
              <a:t> </a:t>
            </a:r>
            <a:r>
              <a:rPr lang="ru-RU" dirty="0" smtClean="0"/>
              <a:t>Таджицького</a:t>
            </a:r>
            <a:r>
              <a:rPr lang="ru-RU" dirty="0" smtClean="0"/>
              <a:t> Аграрного </a:t>
            </a:r>
            <a:r>
              <a:rPr lang="ru-RU" dirty="0" smtClean="0"/>
              <a:t>університету</a:t>
            </a:r>
            <a:r>
              <a:rPr lang="ru-RU" dirty="0" smtClean="0"/>
              <a:t> у 1964 </a:t>
            </a:r>
            <a:r>
              <a:rPr lang="ru-RU" dirty="0" smtClean="0"/>
              <a:t>році</a:t>
            </a:r>
            <a:r>
              <a:rPr lang="ru-RU" dirty="0" smtClean="0"/>
              <a:t>. </a:t>
            </a:r>
            <a:r>
              <a:rPr lang="ru-RU" dirty="0" smtClean="0"/>
              <a:t>Автори</a:t>
            </a:r>
            <a:r>
              <a:rPr lang="ru-RU" dirty="0" smtClean="0"/>
              <a:t> — </a:t>
            </a:r>
            <a:r>
              <a:rPr lang="ru-RU" dirty="0" smtClean="0"/>
              <a:t>відомі</a:t>
            </a:r>
            <a:r>
              <a:rPr lang="ru-RU" dirty="0" smtClean="0"/>
              <a:t> </a:t>
            </a:r>
            <a:r>
              <a:rPr lang="ru-RU" dirty="0" smtClean="0"/>
              <a:t>азербайджанські</a:t>
            </a:r>
            <a:r>
              <a:rPr lang="ru-RU" dirty="0" smtClean="0"/>
              <a:t> </a:t>
            </a:r>
            <a:r>
              <a:rPr lang="ru-RU" dirty="0" smtClean="0"/>
              <a:t>митці</a:t>
            </a:r>
            <a:r>
              <a:rPr lang="uk-UA" dirty="0" smtClean="0"/>
              <a:t>:</a:t>
            </a:r>
            <a:r>
              <a:rPr lang="ru-RU" dirty="0" smtClean="0"/>
              <a:t> скульптор Ф. Г. Абдурахманов та </a:t>
            </a:r>
            <a:r>
              <a:rPr lang="ru-RU" dirty="0" smtClean="0"/>
              <a:t>архітектор</a:t>
            </a:r>
            <a:r>
              <a:rPr lang="ru-RU" dirty="0" smtClean="0"/>
              <a:t> М. А. Усейнов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157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000108"/>
            <a:ext cx="47625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5000636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Скульптор О. </a:t>
            </a:r>
            <a:r>
              <a:rPr lang="ru-RU" sz="2400" dirty="0" smtClean="0"/>
              <a:t>Рукавішніков</a:t>
            </a:r>
            <a:r>
              <a:rPr lang="ru-RU" sz="2400" dirty="0" smtClean="0"/>
              <a:t>, </a:t>
            </a:r>
            <a:r>
              <a:rPr lang="ru-RU" sz="2400" dirty="0" smtClean="0"/>
              <a:t>художник-архітектор</a:t>
            </a:r>
            <a:r>
              <a:rPr lang="ru-RU" sz="2400" dirty="0" smtClean="0"/>
              <a:t> С. Шаров, </a:t>
            </a:r>
            <a:r>
              <a:rPr lang="ru-RU" sz="2400" dirty="0" smtClean="0"/>
              <a:t>народний</a:t>
            </a:r>
            <a:r>
              <a:rPr lang="ru-RU" sz="2400" dirty="0" smtClean="0"/>
              <a:t> художник Таджикистану С. </a:t>
            </a:r>
            <a:r>
              <a:rPr lang="ru-RU" sz="2400" dirty="0" smtClean="0"/>
              <a:t>Шарипов</a:t>
            </a:r>
            <a:r>
              <a:rPr lang="ru-RU" sz="2400" dirty="0" smtClean="0"/>
              <a:t>, а </a:t>
            </a:r>
            <a:r>
              <a:rPr lang="ru-RU" sz="2400" dirty="0" smtClean="0"/>
              <a:t>також</a:t>
            </a:r>
            <a:r>
              <a:rPr lang="ru-RU" sz="2400" dirty="0" smtClean="0"/>
              <a:t> </a:t>
            </a:r>
            <a:r>
              <a:rPr lang="ru-RU" sz="2400" dirty="0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smtClean="0"/>
              <a:t>архітектор</a:t>
            </a:r>
            <a:r>
              <a:rPr lang="ru-RU" sz="2400" dirty="0" smtClean="0"/>
              <a:t> проекту </a:t>
            </a:r>
            <a:r>
              <a:rPr lang="ru-RU" sz="2400" dirty="0" smtClean="0"/>
              <a:t>Сіроджиддін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Душанбе</a:t>
            </a:r>
            <a:r>
              <a:rPr lang="uk-UA" sz="2800" dirty="0" smtClean="0"/>
              <a:t>. </a:t>
            </a:r>
            <a:r>
              <a:rPr lang="uk-UA" sz="2500" dirty="0" smtClean="0"/>
              <a:t>Пам'ятник  Рудакі,</a:t>
            </a:r>
            <a:r>
              <a:rPr lang="ru-RU" sz="2500" dirty="0" smtClean="0"/>
              <a:t> </a:t>
            </a:r>
            <a:r>
              <a:rPr lang="ru-RU" sz="2500" dirty="0" smtClean="0"/>
              <a:t>відкритий</a:t>
            </a:r>
            <a:r>
              <a:rPr lang="ru-RU" sz="2500" dirty="0" smtClean="0"/>
              <a:t> 25 </a:t>
            </a:r>
            <a:r>
              <a:rPr lang="ru-RU" sz="2500" dirty="0" smtClean="0"/>
              <a:t>серпня</a:t>
            </a:r>
            <a:r>
              <a:rPr lang="ru-RU" sz="2500" dirty="0" smtClean="0"/>
              <a:t> 2008 р.</a:t>
            </a:r>
            <a:endParaRPr lang="ru-RU" sz="2500" dirty="0"/>
          </a:p>
        </p:txBody>
      </p:sp>
    </p:spTree>
    <p:custDataLst>
      <p:tags r:id="rId1"/>
    </p:custDataLst>
  </p:cSld>
  <p:clrMapOvr>
    <a:masterClrMapping/>
  </p:clrMapOvr>
  <p:transition advTm="20031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 b="6810"/>
          <a:stretch>
            <a:fillRect/>
          </a:stretch>
        </p:blipFill>
        <p:spPr bwMode="auto">
          <a:xfrm>
            <a:off x="428596" y="428604"/>
            <a:ext cx="377677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6248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Самарканд. </a:t>
            </a:r>
            <a:r>
              <a:rPr lang="ru-RU" b="1" dirty="0" smtClean="0"/>
              <a:t>Пам’ятник</a:t>
            </a:r>
            <a:r>
              <a:rPr lang="ru-RU" b="1" dirty="0" smtClean="0"/>
              <a:t> </a:t>
            </a:r>
            <a:r>
              <a:rPr lang="ru-RU" b="1" dirty="0" smtClean="0"/>
              <a:t>поету</a:t>
            </a:r>
            <a:r>
              <a:rPr lang="ru-RU" b="1" dirty="0" smtClean="0"/>
              <a:t> </a:t>
            </a:r>
            <a:r>
              <a:rPr lang="ru-RU" b="1" dirty="0" smtClean="0"/>
              <a:t>Абу </a:t>
            </a:r>
            <a:r>
              <a:rPr lang="ru-RU" b="1" dirty="0" smtClean="0"/>
              <a:t>Абдулло</a:t>
            </a:r>
            <a:r>
              <a:rPr lang="ru-RU" b="1" dirty="0" smtClean="0"/>
              <a:t> </a:t>
            </a:r>
            <a:r>
              <a:rPr lang="ru-RU" b="1" dirty="0" smtClean="0"/>
              <a:t>Рудакі</a:t>
            </a:r>
            <a:endParaRPr lang="ru-RU" dirty="0"/>
          </a:p>
        </p:txBody>
      </p:sp>
      <p:sp useBgFill="1">
        <p:nvSpPr>
          <p:cNvPr id="1025" name="Rectangle 1"/>
          <p:cNvSpPr>
            <a:spLocks noChangeArrowheads="1"/>
          </p:cNvSpPr>
          <p:nvPr/>
        </p:nvSpPr>
        <p:spPr bwMode="auto">
          <a:xfrm>
            <a:off x="4286248" y="1214422"/>
            <a:ext cx="4857752" cy="5509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Самарканді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демонтували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пам’ятник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Рудакі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Душанбе. 6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2010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Азія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Плюс» - В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узбецькому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Самарканді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сторично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вважалося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перлиною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таджицької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демонтували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поблизу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Державного музею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Середньої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пам’ятник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класику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таджицької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Абуабдулло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Рудакі. За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повідомленням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нформагентства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Фергана.ру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капітальне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архітектурне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перепланування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ичних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позбулися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два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пам’ятники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класикам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східної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021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5016"/>
            <a:ext cx="3365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Худжанд, Таджикистан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85728"/>
            <a:ext cx="6210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Пам’ятник</a:t>
            </a:r>
            <a:r>
              <a:rPr lang="ru-RU" sz="3200" b="1" dirty="0" smtClean="0"/>
              <a:t> </a:t>
            </a:r>
            <a:r>
              <a:rPr lang="ru-RU" sz="3200" b="1" dirty="0" smtClean="0"/>
              <a:t>Абу</a:t>
            </a:r>
            <a:r>
              <a:rPr lang="en-US" sz="3200" b="1" dirty="0" smtClean="0"/>
              <a:t> </a:t>
            </a:r>
            <a:r>
              <a:rPr lang="uk-UA" sz="3200" b="1" dirty="0" smtClean="0"/>
              <a:t>А</a:t>
            </a:r>
            <a:r>
              <a:rPr lang="ru-RU" sz="3200" b="1" dirty="0" smtClean="0"/>
              <a:t>бдулло</a:t>
            </a:r>
            <a:r>
              <a:rPr lang="ru-RU" sz="3200" b="1" dirty="0" smtClean="0"/>
              <a:t> </a:t>
            </a:r>
            <a:r>
              <a:rPr lang="ru-RU" sz="3200" b="1" dirty="0" smtClean="0"/>
              <a:t>Рудакі</a:t>
            </a:r>
            <a:endParaRPr lang="ru-RU" sz="32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928670"/>
            <a:ext cx="46434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4969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143372" y="271462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	Д</a:t>
            </a:r>
            <a:r>
              <a:rPr lang="ru-RU" dirty="0" smtClean="0"/>
              <a:t>атується</a:t>
            </a:r>
            <a:r>
              <a:rPr lang="ru-RU" dirty="0" smtClean="0"/>
              <a:t> </a:t>
            </a:r>
            <a:r>
              <a:rPr lang="ru-RU" dirty="0" smtClean="0"/>
              <a:t>5 </a:t>
            </a:r>
            <a:r>
              <a:rPr lang="ru-RU" dirty="0" smtClean="0"/>
              <a:t>ст. </a:t>
            </a:r>
            <a:r>
              <a:rPr lang="ru-RU" dirty="0" smtClean="0"/>
              <a:t>до </a:t>
            </a:r>
            <a:r>
              <a:rPr lang="ru-RU" dirty="0" smtClean="0"/>
              <a:t>н.е. </a:t>
            </a:r>
            <a:r>
              <a:rPr lang="ru-RU" dirty="0" smtClean="0"/>
              <a:t>Вперше</a:t>
            </a:r>
            <a:r>
              <a:rPr lang="ru-RU" dirty="0" smtClean="0"/>
              <a:t> вона </a:t>
            </a:r>
            <a:r>
              <a:rPr lang="ru-RU" dirty="0" smtClean="0"/>
              <a:t>була</a:t>
            </a:r>
            <a:r>
              <a:rPr lang="ru-RU" dirty="0" smtClean="0"/>
              <a:t> </a:t>
            </a:r>
            <a:r>
              <a:rPr lang="ru-RU" dirty="0" smtClean="0"/>
              <a:t>згадана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smtClean="0"/>
              <a:t>«</a:t>
            </a:r>
            <a:r>
              <a:rPr lang="ru-RU" dirty="0" smtClean="0"/>
              <a:t>Історії</a:t>
            </a:r>
            <a:r>
              <a:rPr lang="ru-RU" dirty="0" smtClean="0"/>
              <a:t> </a:t>
            </a:r>
            <a:r>
              <a:rPr lang="ru-RU" dirty="0" smtClean="0"/>
              <a:t>Бухари</a:t>
            </a:r>
            <a:r>
              <a:rPr lang="ru-RU" dirty="0" smtClean="0"/>
              <a:t>" </a:t>
            </a:r>
            <a:r>
              <a:rPr lang="ru-RU" dirty="0" smtClean="0"/>
              <a:t>Абубакіра</a:t>
            </a:r>
            <a:r>
              <a:rPr lang="ru-RU" dirty="0" smtClean="0"/>
              <a:t> </a:t>
            </a:r>
            <a:r>
              <a:rPr lang="ru-RU" dirty="0" smtClean="0"/>
              <a:t>Наршахі</a:t>
            </a:r>
            <a:r>
              <a:rPr lang="ru-RU" dirty="0" smtClean="0"/>
              <a:t>, </a:t>
            </a:r>
            <a:r>
              <a:rPr lang="ru-RU" dirty="0" smtClean="0"/>
              <a:t>що</a:t>
            </a:r>
            <a:r>
              <a:rPr lang="ru-RU" dirty="0" smtClean="0"/>
              <a:t> </a:t>
            </a:r>
            <a:r>
              <a:rPr lang="ru-RU" dirty="0" smtClean="0"/>
              <a:t>охоплювала</a:t>
            </a:r>
            <a:r>
              <a:rPr lang="ru-RU" dirty="0" smtClean="0"/>
              <a:t> </a:t>
            </a:r>
            <a:r>
              <a:rPr lang="ru-RU" dirty="0" smtClean="0"/>
              <a:t>період</a:t>
            </a:r>
            <a:r>
              <a:rPr lang="ru-RU" dirty="0" smtClean="0"/>
              <a:t> </a:t>
            </a:r>
            <a:r>
              <a:rPr lang="ru-RU" dirty="0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899 по </a:t>
            </a:r>
            <a:r>
              <a:rPr lang="ru-RU" dirty="0" smtClean="0"/>
              <a:t>960рр.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dirty="0" smtClean="0"/>
              <a:t>Ця</a:t>
            </a:r>
            <a:r>
              <a:rPr lang="ru-RU" dirty="0" smtClean="0"/>
              <a:t>  </a:t>
            </a:r>
            <a:r>
              <a:rPr lang="ru-RU" dirty="0" smtClean="0"/>
              <a:t>фортеця</a:t>
            </a:r>
            <a:r>
              <a:rPr lang="ru-RU" dirty="0" smtClean="0"/>
              <a:t> </a:t>
            </a:r>
            <a:r>
              <a:rPr lang="ru-RU" dirty="0" smtClean="0"/>
              <a:t>була</a:t>
            </a:r>
            <a:r>
              <a:rPr lang="ru-RU" dirty="0" smtClean="0"/>
              <a:t> колись </a:t>
            </a:r>
            <a:r>
              <a:rPr lang="ru-RU" dirty="0" smtClean="0"/>
              <a:t>місцем</a:t>
            </a:r>
            <a:r>
              <a:rPr lang="ru-RU" dirty="0" smtClean="0"/>
              <a:t> </a:t>
            </a:r>
            <a:r>
              <a:rPr lang="ru-RU" dirty="0" smtClean="0"/>
              <a:t>вчених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людей </a:t>
            </a:r>
            <a:r>
              <a:rPr lang="ru-RU" dirty="0" smtClean="0"/>
              <a:t>мистецтва</a:t>
            </a:r>
            <a:r>
              <a:rPr lang="ru-RU" dirty="0" smtClean="0"/>
              <a:t>. </a:t>
            </a:r>
            <a:r>
              <a:rPr lang="ru-RU" dirty="0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унікальна</a:t>
            </a:r>
            <a:r>
              <a:rPr lang="ru-RU" dirty="0" smtClean="0"/>
              <a:t> </a:t>
            </a:r>
            <a:r>
              <a:rPr lang="ru-RU" dirty="0" smtClean="0"/>
              <a:t>бібліотека</a:t>
            </a:r>
            <a:r>
              <a:rPr lang="ru-RU" dirty="0" smtClean="0"/>
              <a:t> стала </a:t>
            </a:r>
            <a:r>
              <a:rPr lang="ru-RU" dirty="0" smtClean="0"/>
              <a:t>джерелом</a:t>
            </a:r>
            <a:r>
              <a:rPr lang="ru-RU" dirty="0" smtClean="0"/>
              <a:t> </a:t>
            </a:r>
            <a:r>
              <a:rPr lang="ru-RU" dirty="0" smtClean="0"/>
              <a:t>мудрості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Авіценни</a:t>
            </a:r>
            <a:r>
              <a:rPr lang="ru-RU" dirty="0" smtClean="0"/>
              <a:t>, Рудакі</a:t>
            </a:r>
            <a:r>
              <a:rPr lang="en-US" dirty="0" smtClean="0"/>
              <a:t> </a:t>
            </a:r>
            <a:r>
              <a:rPr lang="ru-RU" dirty="0" smtClean="0"/>
              <a:t>й</a:t>
            </a:r>
            <a:r>
              <a:rPr lang="ru-RU" dirty="0" smtClean="0"/>
              <a:t> </a:t>
            </a:r>
            <a:r>
              <a:rPr lang="ru-RU" dirty="0" smtClean="0"/>
              <a:t>Омара Хайяма. </a:t>
            </a:r>
            <a:r>
              <a:rPr lang="ru-RU" dirty="0" smtClean="0"/>
              <a:t>Похмурі</a:t>
            </a:r>
            <a:r>
              <a:rPr lang="ru-RU" dirty="0" smtClean="0"/>
              <a:t> </a:t>
            </a:r>
            <a:r>
              <a:rPr lang="ru-RU" dirty="0" smtClean="0"/>
              <a:t>склепи</a:t>
            </a:r>
            <a:r>
              <a:rPr lang="ru-RU" dirty="0" smtClean="0"/>
              <a:t> </a:t>
            </a:r>
            <a:r>
              <a:rPr lang="ru-RU" dirty="0" smtClean="0"/>
              <a:t>для </a:t>
            </a:r>
            <a:r>
              <a:rPr lang="ru-RU" dirty="0" smtClean="0"/>
              <a:t>ув’язнених</a:t>
            </a:r>
            <a:r>
              <a:rPr lang="ru-RU" dirty="0" smtClean="0"/>
              <a:t> </a:t>
            </a:r>
            <a:r>
              <a:rPr lang="ru-RU" dirty="0" smtClean="0"/>
              <a:t>і</a:t>
            </a:r>
            <a:r>
              <a:rPr lang="ru-RU" dirty="0" smtClean="0"/>
              <a:t> </a:t>
            </a:r>
            <a:r>
              <a:rPr lang="ru-RU" dirty="0" smtClean="0"/>
              <a:t>королівський</a:t>
            </a:r>
            <a:r>
              <a:rPr lang="ru-RU" dirty="0" smtClean="0"/>
              <a:t> </a:t>
            </a:r>
            <a:r>
              <a:rPr lang="ru-RU" dirty="0" smtClean="0"/>
              <a:t>двір</a:t>
            </a:r>
            <a:r>
              <a:rPr lang="ru-RU" dirty="0" smtClean="0"/>
              <a:t> </a:t>
            </a:r>
            <a:r>
              <a:rPr lang="ru-RU" dirty="0" smtClean="0"/>
              <a:t>Емірів</a:t>
            </a:r>
            <a:r>
              <a:rPr lang="ru-RU" dirty="0" smtClean="0"/>
              <a:t> тих </a:t>
            </a:r>
            <a:r>
              <a:rPr lang="ru-RU" dirty="0" smtClean="0"/>
              <a:t>днів</a:t>
            </a:r>
            <a:r>
              <a:rPr lang="ru-RU" dirty="0" smtClean="0"/>
              <a:t> </a:t>
            </a:r>
            <a:r>
              <a:rPr lang="ru-RU" dirty="0" smtClean="0"/>
              <a:t>символізують</a:t>
            </a:r>
            <a:r>
              <a:rPr lang="ru-RU" dirty="0" smtClean="0"/>
              <a:t> </a:t>
            </a:r>
            <a:r>
              <a:rPr lang="ru-RU" dirty="0" smtClean="0"/>
              <a:t>абсолютну</a:t>
            </a:r>
            <a:r>
              <a:rPr lang="ru-RU" dirty="0" smtClean="0"/>
              <a:t> </a:t>
            </a:r>
            <a:r>
              <a:rPr lang="ru-RU" dirty="0" smtClean="0"/>
              <a:t>владу</a:t>
            </a:r>
            <a:r>
              <a:rPr lang="ru-RU" dirty="0" smtClean="0"/>
              <a:t> </a:t>
            </a:r>
            <a:r>
              <a:rPr lang="ru-RU" dirty="0" smtClean="0"/>
              <a:t>королівського</a:t>
            </a:r>
            <a:r>
              <a:rPr lang="ru-RU" dirty="0" smtClean="0"/>
              <a:t> </a:t>
            </a:r>
            <a:r>
              <a:rPr lang="ru-RU" dirty="0" smtClean="0"/>
              <a:t>марнославства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428604"/>
            <a:ext cx="2816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ЦИТАДЕЛЬ АРК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57166"/>
            <a:ext cx="1619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Бухара</a:t>
            </a:r>
            <a:endParaRPr lang="ru-RU" sz="3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14298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406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2428892" cy="233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28992" y="1428736"/>
            <a:ext cx="55007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000" dirty="0" smtClean="0"/>
              <a:t>Ця</a:t>
            </a:r>
            <a:r>
              <a:rPr lang="ru-RU" sz="2000" dirty="0" smtClean="0"/>
              <a:t> </a:t>
            </a:r>
            <a:r>
              <a:rPr lang="ru-RU" sz="2000" dirty="0" smtClean="0"/>
              <a:t>найстаріша</a:t>
            </a:r>
            <a:r>
              <a:rPr lang="ru-RU" sz="2000" dirty="0" smtClean="0"/>
              <a:t> </a:t>
            </a:r>
            <a:r>
              <a:rPr lang="ru-RU" sz="2000" dirty="0" smtClean="0"/>
              <a:t>споруда</a:t>
            </a:r>
            <a:r>
              <a:rPr lang="ru-RU" sz="2000" dirty="0" smtClean="0"/>
              <a:t> </a:t>
            </a:r>
            <a:r>
              <a:rPr lang="ru-RU" sz="2000" dirty="0" smtClean="0"/>
              <a:t>міста</a:t>
            </a:r>
            <a:r>
              <a:rPr lang="ru-RU" sz="2000" dirty="0" smtClean="0"/>
              <a:t> (</a:t>
            </a:r>
            <a:r>
              <a:rPr lang="ru-RU" sz="2000" dirty="0" smtClean="0"/>
              <a:t>близько</a:t>
            </a:r>
            <a:r>
              <a:rPr lang="ru-RU" sz="2000" dirty="0" smtClean="0"/>
              <a:t> </a:t>
            </a:r>
            <a:r>
              <a:rPr lang="ru-RU" sz="2000" dirty="0" smtClean="0"/>
              <a:t>905 </a:t>
            </a:r>
            <a:r>
              <a:rPr lang="ru-RU" sz="2000" dirty="0" smtClean="0"/>
              <a:t>р. </a:t>
            </a:r>
            <a:r>
              <a:rPr lang="ru-RU" sz="2000" dirty="0" smtClean="0"/>
              <a:t>до </a:t>
            </a:r>
            <a:r>
              <a:rPr lang="ru-RU" sz="2000" dirty="0" smtClean="0"/>
              <a:t>н.е.) </a:t>
            </a:r>
            <a:r>
              <a:rPr lang="ru-RU" sz="2000" dirty="0" smtClean="0"/>
              <a:t>забезпечивала</a:t>
            </a:r>
            <a:r>
              <a:rPr lang="ru-RU" sz="2000" dirty="0" smtClean="0"/>
              <a:t> </a:t>
            </a:r>
            <a:r>
              <a:rPr lang="ru-RU" sz="2000" dirty="0" smtClean="0"/>
              <a:t>блиск</a:t>
            </a:r>
            <a:r>
              <a:rPr lang="ru-RU" sz="2000" dirty="0" smtClean="0"/>
              <a:t> </a:t>
            </a:r>
            <a:r>
              <a:rPr lang="ru-RU" sz="2000" dirty="0" smtClean="0"/>
              <a:t>Ісмаїла</a:t>
            </a:r>
            <a:r>
              <a:rPr lang="ru-RU" sz="2000" dirty="0" smtClean="0"/>
              <a:t> </a:t>
            </a:r>
            <a:r>
              <a:rPr lang="ru-RU" sz="2000" dirty="0" smtClean="0"/>
              <a:t>Самані</a:t>
            </a:r>
            <a:r>
              <a:rPr lang="ru-RU" sz="2000" dirty="0" smtClean="0"/>
              <a:t>, </a:t>
            </a:r>
            <a:r>
              <a:rPr lang="ru-RU" sz="2000" dirty="0" smtClean="0"/>
              <a:t>засновника</a:t>
            </a:r>
            <a:r>
              <a:rPr lang="ru-RU" sz="2000" dirty="0" smtClean="0"/>
              <a:t> </a:t>
            </a:r>
            <a:r>
              <a:rPr lang="ru-RU" sz="2000" dirty="0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smtClean="0"/>
              <a:t>Саманідської</a:t>
            </a:r>
            <a:r>
              <a:rPr lang="ru-RU" sz="2000" dirty="0" smtClean="0"/>
              <a:t> </a:t>
            </a:r>
            <a:r>
              <a:rPr lang="ru-RU" sz="2000" dirty="0" smtClean="0"/>
              <a:t>династії</a:t>
            </a:r>
            <a:r>
              <a:rPr lang="ru-RU" sz="2000" dirty="0" smtClean="0"/>
              <a:t>. </a:t>
            </a:r>
            <a:r>
              <a:rPr lang="ru-RU" sz="2000" dirty="0" smtClean="0"/>
              <a:t>Він</a:t>
            </a:r>
            <a:r>
              <a:rPr lang="ru-RU" sz="2000" dirty="0" smtClean="0"/>
              <a:t> </a:t>
            </a:r>
            <a:r>
              <a:rPr lang="ru-RU" sz="2000" dirty="0" smtClean="0"/>
              <a:t>побудував</a:t>
            </a:r>
            <a:r>
              <a:rPr lang="ru-RU" sz="2000" dirty="0" smtClean="0"/>
              <a:t> </a:t>
            </a:r>
            <a:r>
              <a:rPr lang="ru-RU" sz="2000" dirty="0" smtClean="0"/>
              <a:t>її</a:t>
            </a:r>
            <a:r>
              <a:rPr lang="ru-RU" sz="2000" dirty="0" smtClean="0"/>
              <a:t> </a:t>
            </a:r>
            <a:r>
              <a:rPr lang="ru-RU" sz="2000" dirty="0" smtClean="0"/>
              <a:t>для </a:t>
            </a:r>
            <a:r>
              <a:rPr lang="ru-RU" sz="2000" dirty="0" smtClean="0"/>
              <a:t>свого</a:t>
            </a:r>
            <a:r>
              <a:rPr lang="ru-RU" sz="2000" dirty="0" smtClean="0"/>
              <a:t> батька. </a:t>
            </a:r>
            <a:r>
              <a:rPr lang="ru-RU" sz="2000" dirty="0" smtClean="0"/>
              <a:t>Дехто</a:t>
            </a:r>
            <a:r>
              <a:rPr lang="ru-RU" sz="2000" dirty="0" smtClean="0"/>
              <a:t> </a:t>
            </a:r>
            <a:r>
              <a:rPr lang="ru-RU" sz="2000" dirty="0" smtClean="0"/>
              <a:t>вважає</a:t>
            </a:r>
            <a:r>
              <a:rPr lang="ru-RU" sz="2000" dirty="0" smtClean="0"/>
              <a:t> Мавзолей </a:t>
            </a:r>
            <a:r>
              <a:rPr lang="ru-RU" sz="2000" dirty="0" smtClean="0"/>
              <a:t>найкрасивішою</a:t>
            </a:r>
            <a:r>
              <a:rPr lang="ru-RU" sz="2000" dirty="0" smtClean="0"/>
              <a:t> </a:t>
            </a:r>
            <a:r>
              <a:rPr lang="ru-RU" sz="2000" dirty="0" smtClean="0"/>
              <a:t>спорудою</a:t>
            </a:r>
            <a:r>
              <a:rPr lang="ru-RU" sz="2000" dirty="0" smtClean="0"/>
              <a:t> у </a:t>
            </a:r>
            <a:r>
              <a:rPr lang="ru-RU" sz="2000" dirty="0" smtClean="0"/>
              <a:t>Средній</a:t>
            </a:r>
            <a:r>
              <a:rPr lang="ru-RU" sz="2000" dirty="0" smtClean="0"/>
              <a:t> </a:t>
            </a:r>
            <a:r>
              <a:rPr lang="ru-RU" sz="2000" dirty="0" smtClean="0"/>
              <a:t>Азії</a:t>
            </a:r>
            <a:r>
              <a:rPr lang="ru-RU" sz="2000" dirty="0" smtClean="0"/>
              <a:t>, </a:t>
            </a:r>
            <a:r>
              <a:rPr lang="ru-RU" sz="2000" dirty="0" smtClean="0"/>
              <a:t>хоча</a:t>
            </a:r>
            <a:r>
              <a:rPr lang="ru-RU" sz="2000" dirty="0" smtClean="0"/>
              <a:t> </a:t>
            </a:r>
            <a:r>
              <a:rPr lang="ru-RU" sz="2000" dirty="0" smtClean="0"/>
              <a:t>доволі</a:t>
            </a:r>
            <a:r>
              <a:rPr lang="ru-RU" sz="2000" dirty="0" smtClean="0"/>
              <a:t>  простою за дизайном. </a:t>
            </a:r>
            <a:r>
              <a:rPr lang="ru-RU" sz="2000" dirty="0" smtClean="0"/>
              <a:t>Вишукана</a:t>
            </a:r>
            <a:r>
              <a:rPr lang="ru-RU" sz="2000" dirty="0" smtClean="0"/>
              <a:t> </a:t>
            </a:r>
            <a:r>
              <a:rPr lang="ru-RU" sz="2000" dirty="0" smtClean="0"/>
              <a:t>теракотова</a:t>
            </a:r>
            <a:r>
              <a:rPr lang="ru-RU" sz="2000" dirty="0" smtClean="0"/>
              <a:t> </a:t>
            </a:r>
            <a:r>
              <a:rPr lang="ru-RU" sz="2000" dirty="0" smtClean="0"/>
              <a:t>цегляна</a:t>
            </a:r>
            <a:r>
              <a:rPr lang="ru-RU" sz="2000" dirty="0" smtClean="0"/>
              <a:t> </a:t>
            </a:r>
            <a:r>
              <a:rPr lang="ru-RU" sz="2000" dirty="0" smtClean="0"/>
              <a:t>будівля</a:t>
            </a:r>
            <a:r>
              <a:rPr lang="ru-RU" sz="2000" dirty="0" smtClean="0"/>
              <a:t>  </a:t>
            </a:r>
            <a:r>
              <a:rPr lang="ru-RU" sz="2000" dirty="0" smtClean="0"/>
              <a:t>все </a:t>
            </a:r>
            <a:r>
              <a:rPr lang="ru-RU" sz="2000" dirty="0" smtClean="0"/>
              <a:t>ще</a:t>
            </a:r>
            <a:r>
              <a:rPr lang="ru-RU" sz="2000" dirty="0" smtClean="0"/>
              <a:t> </a:t>
            </a:r>
            <a:r>
              <a:rPr lang="ru-RU" sz="2000" dirty="0" smtClean="0"/>
              <a:t>зберігає</a:t>
            </a:r>
            <a:r>
              <a:rPr lang="ru-RU" sz="2000" dirty="0" smtClean="0"/>
              <a:t> </a:t>
            </a:r>
            <a:r>
              <a:rPr lang="ru-RU" sz="2000" dirty="0" smtClean="0"/>
              <a:t>святі</a:t>
            </a:r>
            <a:r>
              <a:rPr lang="ru-RU" sz="2000" dirty="0" smtClean="0"/>
              <a:t> </a:t>
            </a:r>
            <a:r>
              <a:rPr lang="ru-RU" sz="2000" dirty="0" smtClean="0"/>
              <a:t>знаки </a:t>
            </a:r>
            <a:r>
              <a:rPr lang="ru-RU" sz="2000" dirty="0" smtClean="0"/>
              <a:t>й</a:t>
            </a:r>
            <a:r>
              <a:rPr lang="ru-RU" sz="2000" dirty="0" smtClean="0"/>
              <a:t> </a:t>
            </a:r>
            <a:r>
              <a:rPr lang="ru-RU" sz="2000" dirty="0" smtClean="0"/>
              <a:t>символи</a:t>
            </a:r>
            <a:r>
              <a:rPr lang="ru-RU" sz="2000" dirty="0" smtClean="0"/>
              <a:t> </a:t>
            </a:r>
            <a:r>
              <a:rPr lang="ru-RU" sz="2000" dirty="0" smtClean="0"/>
              <a:t>релігії</a:t>
            </a:r>
            <a:r>
              <a:rPr lang="ru-RU" sz="2000" dirty="0" smtClean="0"/>
              <a:t> </a:t>
            </a:r>
            <a:r>
              <a:rPr lang="ru-RU" sz="2000" dirty="0" smtClean="0"/>
              <a:t>доісламського</a:t>
            </a:r>
            <a:r>
              <a:rPr lang="ru-RU" sz="2000" dirty="0" smtClean="0"/>
              <a:t> зороастризму. </a:t>
            </a:r>
            <a:r>
              <a:rPr lang="ru-RU" sz="2000" dirty="0" smtClean="0"/>
              <a:t>Мавзолей </a:t>
            </a:r>
            <a:r>
              <a:rPr lang="ru-RU" sz="2000" dirty="0" smtClean="0"/>
              <a:t>Ісмаїла</a:t>
            </a:r>
            <a:r>
              <a:rPr lang="ru-RU" sz="2000" dirty="0" smtClean="0"/>
              <a:t> </a:t>
            </a:r>
            <a:r>
              <a:rPr lang="ru-RU" sz="2000" dirty="0" smtClean="0"/>
              <a:t>Самані</a:t>
            </a:r>
            <a:r>
              <a:rPr lang="ru-RU" sz="2000" dirty="0" smtClean="0"/>
              <a:t>, </a:t>
            </a:r>
            <a:r>
              <a:rPr lang="ru-RU" sz="2000" dirty="0" smtClean="0"/>
              <a:t>крім</a:t>
            </a:r>
            <a:r>
              <a:rPr lang="ru-RU" sz="2000" dirty="0" smtClean="0"/>
              <a:t> </a:t>
            </a:r>
            <a:r>
              <a:rPr lang="ru-RU" sz="2000" dirty="0" smtClean="0"/>
              <a:t>його</a:t>
            </a:r>
            <a:r>
              <a:rPr lang="ru-RU" sz="2000" dirty="0" smtClean="0"/>
              <a:t> </a:t>
            </a:r>
            <a:r>
              <a:rPr lang="ru-RU" sz="2000" dirty="0" smtClean="0"/>
              <a:t>власного</a:t>
            </a:r>
            <a:r>
              <a:rPr lang="ru-RU" sz="2000" dirty="0" smtClean="0"/>
              <a:t> праху, </a:t>
            </a:r>
            <a:r>
              <a:rPr lang="ru-RU" sz="2000" dirty="0" smtClean="0"/>
              <a:t>містить</a:t>
            </a:r>
            <a:r>
              <a:rPr lang="ru-RU" sz="2000" dirty="0" smtClean="0"/>
              <a:t> </a:t>
            </a:r>
            <a:r>
              <a:rPr lang="ru-RU" sz="2000" dirty="0" smtClean="0"/>
              <a:t>мощі</a:t>
            </a:r>
            <a:r>
              <a:rPr lang="ru-RU" sz="2000" dirty="0" smtClean="0"/>
              <a:t> </a:t>
            </a:r>
            <a:r>
              <a:rPr lang="ru-RU" sz="2000" dirty="0" smtClean="0"/>
              <a:t>його</a:t>
            </a:r>
            <a:r>
              <a:rPr lang="ru-RU" sz="2000" dirty="0" smtClean="0"/>
              <a:t> батька </a:t>
            </a:r>
            <a:r>
              <a:rPr lang="ru-RU" sz="2000" dirty="0" smtClean="0"/>
              <a:t>й</a:t>
            </a:r>
            <a:r>
              <a:rPr lang="ru-RU" sz="2000" dirty="0" smtClean="0"/>
              <a:t> </a:t>
            </a:r>
            <a:r>
              <a:rPr lang="ru-RU" sz="2000" dirty="0" smtClean="0"/>
              <a:t>онука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	</a:t>
            </a:r>
            <a:r>
              <a:rPr lang="ru-RU" sz="2000" dirty="0" smtClean="0"/>
              <a:t>Привабливий</a:t>
            </a:r>
            <a:r>
              <a:rPr lang="ru-RU" sz="2000" dirty="0" smtClean="0"/>
              <a:t> </a:t>
            </a:r>
            <a:r>
              <a:rPr lang="ru-RU" sz="2000" dirty="0" smtClean="0"/>
              <a:t>зовнішній</a:t>
            </a:r>
            <a:r>
              <a:rPr lang="ru-RU" sz="2000" dirty="0" smtClean="0"/>
              <a:t> </a:t>
            </a:r>
            <a:r>
              <a:rPr lang="ru-RU" sz="2000" dirty="0" smtClean="0"/>
              <a:t>вигляд</a:t>
            </a:r>
            <a:r>
              <a:rPr lang="ru-RU" sz="2000" dirty="0" smtClean="0"/>
              <a:t> </a:t>
            </a:r>
            <a:r>
              <a:rPr lang="ru-RU" sz="2000" dirty="0" smtClean="0"/>
              <a:t>і</a:t>
            </a:r>
            <a:r>
              <a:rPr lang="ru-RU" sz="2000" dirty="0" smtClean="0"/>
              <a:t> актуальна </a:t>
            </a:r>
            <a:r>
              <a:rPr lang="ru-RU" sz="2000" dirty="0" smtClean="0"/>
              <a:t>старовина</a:t>
            </a:r>
            <a:r>
              <a:rPr lang="ru-RU" sz="2000" dirty="0" smtClean="0"/>
              <a:t> </a:t>
            </a:r>
            <a:r>
              <a:rPr lang="ru-RU" sz="2000" dirty="0" smtClean="0"/>
              <a:t>роблять</a:t>
            </a:r>
            <a:r>
              <a:rPr lang="ru-RU" sz="2000" dirty="0" smtClean="0"/>
              <a:t> </a:t>
            </a:r>
            <a:r>
              <a:rPr lang="ru-RU" sz="2000" dirty="0" smtClean="0"/>
              <a:t>Мавзолей </a:t>
            </a:r>
            <a:r>
              <a:rPr lang="ru-RU" sz="2000" dirty="0" smtClean="0"/>
              <a:t>головною </a:t>
            </a:r>
            <a:r>
              <a:rPr lang="ru-RU" sz="2000" dirty="0" smtClean="0"/>
              <a:t>принадою</a:t>
            </a:r>
            <a:r>
              <a:rPr lang="ru-RU" sz="2000" dirty="0" smtClean="0"/>
              <a:t> </a:t>
            </a:r>
            <a:r>
              <a:rPr lang="ru-RU" sz="2000" dirty="0" smtClean="0"/>
              <a:t>Бухари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71480"/>
            <a:ext cx="5584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МАВЗОЛЕЙ </a:t>
            </a:r>
            <a:r>
              <a:rPr lang="ru-RU" sz="3200" dirty="0" smtClean="0"/>
              <a:t>ІСМАЇЛА САМАНІ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3214686"/>
            <a:ext cx="1458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Бухара</a:t>
            </a:r>
            <a:endParaRPr lang="ru-RU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07194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045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4810" y="714357"/>
            <a:ext cx="45720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Місце</a:t>
            </a:r>
            <a:r>
              <a:rPr lang="ru-RU" sz="2800" dirty="0" smtClean="0"/>
              <a:t> </a:t>
            </a:r>
            <a:r>
              <a:rPr lang="ru-RU" sz="2800" i="1" dirty="0" smtClean="0"/>
              <a:t>народження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(858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рік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2800" dirty="0" smtClean="0"/>
              <a:t>  </a:t>
            </a:r>
            <a:r>
              <a:rPr lang="ru-RU" sz="2800" i="1" dirty="0" smtClean="0"/>
              <a:t>і</a:t>
            </a:r>
            <a:r>
              <a:rPr lang="ru-RU" sz="2800" i="1" dirty="0" smtClean="0"/>
              <a:t> </a:t>
            </a:r>
            <a:r>
              <a:rPr lang="ru-RU" sz="2800" i="1" dirty="0" smtClean="0"/>
              <a:t>смерті</a:t>
            </a:r>
            <a:r>
              <a:rPr lang="ru-RU" sz="2800" i="1" dirty="0" smtClean="0"/>
              <a:t> </a:t>
            </a:r>
            <a:r>
              <a:rPr lang="ru-RU" sz="2800" dirty="0" smtClean="0"/>
              <a:t>(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941рік)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+mj-lt"/>
                <a:ea typeface="Calibri" pitchFamily="34" charset="0"/>
                <a:cs typeface="Times New Roman" pitchFamily="18" charset="0"/>
              </a:rPr>
              <a:t>поета</a:t>
            </a:r>
            <a:r>
              <a:rPr lang="ru-RU" sz="2800" dirty="0" smtClean="0"/>
              <a:t>– </a:t>
            </a:r>
          </a:p>
          <a:p>
            <a:r>
              <a:rPr lang="ru-RU" sz="2800" dirty="0" smtClean="0"/>
              <a:t>село </a:t>
            </a:r>
            <a:r>
              <a:rPr lang="ru-RU" sz="2800" i="1" dirty="0" smtClean="0"/>
              <a:t>Панджрудак</a:t>
            </a:r>
            <a:r>
              <a:rPr lang="ru-RU" sz="2800" i="1" dirty="0" smtClean="0"/>
              <a:t> </a:t>
            </a:r>
          </a:p>
          <a:p>
            <a:r>
              <a:rPr lang="ru-RU" sz="2800" dirty="0" smtClean="0"/>
              <a:t>(</a:t>
            </a:r>
            <a:r>
              <a:rPr lang="ru-RU" sz="2800" dirty="0" smtClean="0"/>
              <a:t>нині</a:t>
            </a:r>
            <a:r>
              <a:rPr lang="ru-RU" sz="2800" dirty="0" smtClean="0"/>
              <a:t> Таджикистан)</a:t>
            </a:r>
            <a:endParaRPr lang="ru-RU" sz="28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4180344"/>
            <a:ext cx="80010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нам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невеселих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збутись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дум: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добра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вдача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хороше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                   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світлий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ум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Рудакі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18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229600" cy="889000"/>
          </a:xfrm>
        </p:spPr>
        <p:txBody>
          <a:bodyPr/>
          <a:lstStyle/>
          <a:p>
            <a:pPr algn="ctr"/>
            <a:r>
              <a:rPr lang="uk-UA" dirty="0" smtClean="0"/>
              <a:t>ЖАНРИ ПОЕЗІЇ РУДАКІ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857232"/>
            <a:ext cx="892971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Бейти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двовірші.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Рубаї</a:t>
            </a: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чотиривірш (римується 1, 2 і 4 рядок),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виражає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певну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думку, яка особливо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підкреслюється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останньому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рядку.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Касида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урочистий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жанр араб.,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тюрк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перської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класичної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римуються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два рядки (бейт),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рима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повторюється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через рядок за схемою: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га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т.д., мала 100 – 150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рядків</a:t>
            </a:r>
            <a:endParaRPr lang="uk-UA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32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Газель</a:t>
            </a:r>
            <a:r>
              <a:rPr kumimoji="0" lang="uk-UA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ліричний вірш, що складається з 3-12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бейтів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пов'язаних наскрізною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моноримою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другого рядка (крім першого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бейта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парним римуванням) за схемою метричної основи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аруза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ба, 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</a:t>
            </a:r>
            <a:r>
              <a:rPr lang="uk-UA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га і т.п.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Кита</a:t>
            </a: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невеликий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вірш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філософського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змісту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частина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газелі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4045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104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4900" b="1" i="1" dirty="0" smtClean="0"/>
              <a:t>Три цикли,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укладені</a:t>
            </a:r>
            <a:r>
              <a:rPr lang="ru-RU" sz="4400" dirty="0" smtClean="0"/>
              <a:t> </a:t>
            </a:r>
            <a:r>
              <a:rPr lang="ru-RU" sz="4400" dirty="0" smtClean="0"/>
              <a:t>поетом</a:t>
            </a:r>
            <a:r>
              <a:rPr lang="ru-RU" sz="4400" dirty="0" smtClean="0"/>
              <a:t> у </a:t>
            </a:r>
            <a:r>
              <a:rPr lang="ru-RU" sz="4400" dirty="0" smtClean="0"/>
              <a:t>різні</a:t>
            </a:r>
            <a:r>
              <a:rPr lang="ru-RU" sz="4400" dirty="0" smtClean="0"/>
              <a:t> роки</a:t>
            </a:r>
            <a:endParaRPr lang="ru-RU" sz="4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1785926"/>
            <a:ext cx="764386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нтимна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лірика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повчання і настанови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поезії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розчарування</a:t>
            </a:r>
            <a:endParaRPr kumimoji="0" lang="ru-RU" sz="5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643050"/>
            <a:ext cx="2000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31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   </a:t>
            </a:r>
            <a:r>
              <a:rPr lang="uk-UA" sz="5400" b="1" i="1" dirty="0" smtClean="0"/>
              <a:t>Афоризми Рудакі</a:t>
            </a:r>
            <a:endParaRPr lang="ru-RU" sz="5400" b="1" i="1" dirty="0"/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500174"/>
            <a:ext cx="86439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Щастя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повітрі не в’ється – трудом дається.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Один ворог – багато, тисяча друзів – мало.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Немає більшої радості, чим бачити друзів,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немає гіршого горя, чим розлука з друзями.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 – це кінь, а ти – наїзник; мчи відважно на вітру.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Час – це меч; стань міцною клюкою,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uk-UA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щоби виграти у гру. </a:t>
            </a:r>
            <a:endParaRPr kumimoji="0" lang="uk-UA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14290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2734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4449" b="3802"/>
          <a:stretch>
            <a:fillRect/>
          </a:stretch>
        </p:blipFill>
        <p:spPr bwMode="auto">
          <a:xfrm>
            <a:off x="1285852" y="1428736"/>
            <a:ext cx="6667500" cy="386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500702"/>
            <a:ext cx="7732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 </a:t>
            </a:r>
            <a:r>
              <a:rPr lang="uk-UA" sz="3600" b="1" dirty="0" smtClean="0"/>
              <a:t>В’ЇЗД У СЕЛО ПАНДЖРУД (РУДАКІ)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28604"/>
            <a:ext cx="72866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i="1" dirty="0" smtClean="0"/>
              <a:t>НА  БАТЬКІВЩИНІ  ВЕЛИКОГО  ПОЕТА</a:t>
            </a:r>
            <a:r>
              <a:rPr lang="uk-UA" dirty="0" smtClean="0"/>
              <a:t>	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2952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1238250" y="928688"/>
            <a:ext cx="6667500" cy="482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00232" y="5929330"/>
            <a:ext cx="5713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uk-UA" sz="3200" b="1" dirty="0" smtClean="0"/>
              <a:t>ВХІД ДО МАВЗОЛЕЮ РУДАКІ</a:t>
            </a:r>
            <a:endParaRPr lang="ru-RU" sz="3200" b="1" dirty="0"/>
          </a:p>
        </p:txBody>
      </p:sp>
    </p:spTree>
    <p:custDataLst>
      <p:tags r:id="rId1"/>
    </p:custDataLst>
  </p:cSld>
  <p:clrMapOvr>
    <a:masterClrMapping/>
  </p:clrMapOvr>
  <p:transition advTm="1046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b="17278"/>
          <a:stretch>
            <a:fillRect/>
          </a:stretch>
        </p:blipFill>
        <p:spPr bwMode="auto">
          <a:xfrm>
            <a:off x="1238250" y="928688"/>
            <a:ext cx="6667500" cy="413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500694" y="5357826"/>
            <a:ext cx="3201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/>
              <a:t>МАВЗОЛЕЙ</a:t>
            </a:r>
            <a:endParaRPr lang="ru-RU" sz="4400" dirty="0"/>
          </a:p>
        </p:txBody>
      </p:sp>
    </p:spTree>
    <p:custDataLst>
      <p:tags r:id="rId1"/>
    </p:custDataLst>
  </p:cSld>
  <p:clrMapOvr>
    <a:masterClrMapping/>
  </p:clrMapOvr>
  <p:transition advTm="105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1238250" y="928688"/>
            <a:ext cx="6667500" cy="482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488" y="5929330"/>
            <a:ext cx="3881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МАВЗОЛЕЙ РУДАКІ</a:t>
            </a:r>
            <a:endParaRPr lang="ru-RU" sz="3200" b="1" dirty="0"/>
          </a:p>
        </p:txBody>
      </p:sp>
    </p:spTree>
    <p:custDataLst>
      <p:tags r:id="rId1"/>
    </p:custDataLst>
  </p:cSld>
  <p:clrMapOvr>
    <a:masterClrMapping/>
  </p:clrMapOvr>
  <p:transition advTm="1023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5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.8|2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2|2.5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|1.7|1.8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4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9.5|1.9|1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1.8|1.7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4|2.2|1.6|1.8|1.9|1.5|1.3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702</TotalTime>
  <Words>463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Литейная</vt:lpstr>
      <vt:lpstr>Слайд 1</vt:lpstr>
      <vt:lpstr>Слайд 2</vt:lpstr>
      <vt:lpstr>ЖАНРИ ПОЕЗІЇ РУДАКІ</vt:lpstr>
      <vt:lpstr>  Три цикли,  укладені поетом у різні роки</vt:lpstr>
      <vt:lpstr>   Афоризми Рудакі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81</cp:revision>
  <dcterms:created xsi:type="dcterms:W3CDTF">2010-12-10T08:11:59Z</dcterms:created>
  <dcterms:modified xsi:type="dcterms:W3CDTF">2011-01-14T17:27:56Z</dcterms:modified>
</cp:coreProperties>
</file>